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Floor</c:v>
                </c:pt>
              </c:strCache>
            </c:strRef>
          </c:tx>
          <c:cat>
            <c:numRef>
              <c:f>Sheet1!$A$2:$A$51</c:f>
              <c:numCache>
                <c:formatCode>General</c:formatCode>
                <c:ptCount val="50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0.2</c:v>
                </c:pt>
                <c:pt idx="11">
                  <c:v>0.22</c:v>
                </c:pt>
                <c:pt idx="12">
                  <c:v>0.24</c:v>
                </c:pt>
                <c:pt idx="13">
                  <c:v>0.26</c:v>
                </c:pt>
                <c:pt idx="14">
                  <c:v>0.28000000000000003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</c:v>
                </c:pt>
                <c:pt idx="19">
                  <c:v>0.38</c:v>
                </c:pt>
                <c:pt idx="20">
                  <c:v>0.4</c:v>
                </c:pt>
                <c:pt idx="21">
                  <c:v>0.42</c:v>
                </c:pt>
                <c:pt idx="22">
                  <c:v>0.44</c:v>
                </c:pt>
                <c:pt idx="23">
                  <c:v>0.46</c:v>
                </c:pt>
                <c:pt idx="24">
                  <c:v>0.48</c:v>
                </c:pt>
                <c:pt idx="25">
                  <c:v>0.5</c:v>
                </c:pt>
                <c:pt idx="26">
                  <c:v>0.52</c:v>
                </c:pt>
                <c:pt idx="27">
                  <c:v>0.54</c:v>
                </c:pt>
                <c:pt idx="28">
                  <c:v>0.56000000000000005</c:v>
                </c:pt>
                <c:pt idx="29">
                  <c:v>0.57999999999999996</c:v>
                </c:pt>
                <c:pt idx="30">
                  <c:v>0.6</c:v>
                </c:pt>
                <c:pt idx="31">
                  <c:v>0.62</c:v>
                </c:pt>
                <c:pt idx="32">
                  <c:v>0.64</c:v>
                </c:pt>
                <c:pt idx="33">
                  <c:v>0.66</c:v>
                </c:pt>
                <c:pt idx="34">
                  <c:v>0.68</c:v>
                </c:pt>
                <c:pt idx="35">
                  <c:v>0.7</c:v>
                </c:pt>
                <c:pt idx="36">
                  <c:v>0.72</c:v>
                </c:pt>
                <c:pt idx="37">
                  <c:v>0.74</c:v>
                </c:pt>
                <c:pt idx="38">
                  <c:v>0.76</c:v>
                </c:pt>
                <c:pt idx="39">
                  <c:v>0.78</c:v>
                </c:pt>
                <c:pt idx="40">
                  <c:v>0.8</c:v>
                </c:pt>
                <c:pt idx="41">
                  <c:v>0.82</c:v>
                </c:pt>
                <c:pt idx="42">
                  <c:v>0.84</c:v>
                </c:pt>
                <c:pt idx="43">
                  <c:v>0.86</c:v>
                </c:pt>
                <c:pt idx="44">
                  <c:v>0.88</c:v>
                </c:pt>
                <c:pt idx="45">
                  <c:v>0.9</c:v>
                </c:pt>
                <c:pt idx="46">
                  <c:v>0.92</c:v>
                </c:pt>
                <c:pt idx="47">
                  <c:v>0.94</c:v>
                </c:pt>
                <c:pt idx="48">
                  <c:v>0.96</c:v>
                </c:pt>
                <c:pt idx="49">
                  <c:v>0.98</c:v>
                </c:pt>
              </c:numCache>
            </c:num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2.2000000000000002</c:v>
                </c:pt>
                <c:pt idx="1">
                  <c:v>2.2000000000000002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2.2000000000000002</c:v>
                </c:pt>
                <c:pt idx="6">
                  <c:v>2.2000000000000002</c:v>
                </c:pt>
                <c:pt idx="7">
                  <c:v>2.2000000000000002</c:v>
                </c:pt>
                <c:pt idx="8">
                  <c:v>2.2000000000000002</c:v>
                </c:pt>
                <c:pt idx="9">
                  <c:v>2.2000000000000002</c:v>
                </c:pt>
                <c:pt idx="10">
                  <c:v>2.2000000000000002</c:v>
                </c:pt>
                <c:pt idx="11">
                  <c:v>2.2000000000000002</c:v>
                </c:pt>
                <c:pt idx="12">
                  <c:v>2.2000000000000002</c:v>
                </c:pt>
                <c:pt idx="13">
                  <c:v>2.2000000000000002</c:v>
                </c:pt>
                <c:pt idx="14">
                  <c:v>2.2000000000000002</c:v>
                </c:pt>
                <c:pt idx="15">
                  <c:v>2.2000000000000002</c:v>
                </c:pt>
                <c:pt idx="16">
                  <c:v>2.2000000000000002</c:v>
                </c:pt>
                <c:pt idx="17">
                  <c:v>2.2000000000000002</c:v>
                </c:pt>
                <c:pt idx="18">
                  <c:v>2.2000000000000002</c:v>
                </c:pt>
                <c:pt idx="19">
                  <c:v>2.2000000000000002</c:v>
                </c:pt>
                <c:pt idx="20">
                  <c:v>2.2000000000000002</c:v>
                </c:pt>
                <c:pt idx="21">
                  <c:v>2.2000000000000002</c:v>
                </c:pt>
                <c:pt idx="22">
                  <c:v>2.2000000000000002</c:v>
                </c:pt>
                <c:pt idx="23">
                  <c:v>2.2000000000000002</c:v>
                </c:pt>
                <c:pt idx="24">
                  <c:v>2.2000000000000002</c:v>
                </c:pt>
                <c:pt idx="25">
                  <c:v>2.2000000000000002</c:v>
                </c:pt>
                <c:pt idx="26">
                  <c:v>2.2000000000000002</c:v>
                </c:pt>
                <c:pt idx="27">
                  <c:v>2.2000000000000002</c:v>
                </c:pt>
                <c:pt idx="28">
                  <c:v>2.2000000000000002</c:v>
                </c:pt>
                <c:pt idx="29">
                  <c:v>2.2000000000000002</c:v>
                </c:pt>
                <c:pt idx="30">
                  <c:v>2.2000000000000002</c:v>
                </c:pt>
                <c:pt idx="31">
                  <c:v>2.2000000000000002</c:v>
                </c:pt>
                <c:pt idx="32">
                  <c:v>2.2000000000000002</c:v>
                </c:pt>
                <c:pt idx="33">
                  <c:v>2.2000000000000002</c:v>
                </c:pt>
                <c:pt idx="34">
                  <c:v>2.2000000000000002</c:v>
                </c:pt>
                <c:pt idx="35">
                  <c:v>2.2000000000000002</c:v>
                </c:pt>
                <c:pt idx="36">
                  <c:v>2.2000000000000002</c:v>
                </c:pt>
                <c:pt idx="37">
                  <c:v>2.2000000000000002</c:v>
                </c:pt>
                <c:pt idx="38">
                  <c:v>2.2000000000000002</c:v>
                </c:pt>
                <c:pt idx="39">
                  <c:v>2.2000000000000002</c:v>
                </c:pt>
                <c:pt idx="40">
                  <c:v>2.2000000000000002</c:v>
                </c:pt>
                <c:pt idx="41">
                  <c:v>2.2000000000000002</c:v>
                </c:pt>
                <c:pt idx="42">
                  <c:v>2.2000000000000002</c:v>
                </c:pt>
                <c:pt idx="43">
                  <c:v>2.2000000000000002</c:v>
                </c:pt>
                <c:pt idx="44">
                  <c:v>2.2000000000000002</c:v>
                </c:pt>
                <c:pt idx="45">
                  <c:v>2.2000000000000002</c:v>
                </c:pt>
                <c:pt idx="46">
                  <c:v>2.2000000000000002</c:v>
                </c:pt>
                <c:pt idx="47">
                  <c:v>2.2000000000000002</c:v>
                </c:pt>
                <c:pt idx="48">
                  <c:v>2.2000000000000002</c:v>
                </c:pt>
                <c:pt idx="49">
                  <c:v>2.2000000000000002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Debris</c:v>
                </c:pt>
              </c:strCache>
            </c:strRef>
          </c:tx>
          <c:cat>
            <c:numRef>
              <c:f>Sheet1!$A$2:$A$51</c:f>
              <c:numCache>
                <c:formatCode>General</c:formatCode>
                <c:ptCount val="50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0.2</c:v>
                </c:pt>
                <c:pt idx="11">
                  <c:v>0.22</c:v>
                </c:pt>
                <c:pt idx="12">
                  <c:v>0.24</c:v>
                </c:pt>
                <c:pt idx="13">
                  <c:v>0.26</c:v>
                </c:pt>
                <c:pt idx="14">
                  <c:v>0.28000000000000003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</c:v>
                </c:pt>
                <c:pt idx="19">
                  <c:v>0.38</c:v>
                </c:pt>
                <c:pt idx="20">
                  <c:v>0.4</c:v>
                </c:pt>
                <c:pt idx="21">
                  <c:v>0.42</c:v>
                </c:pt>
                <c:pt idx="22">
                  <c:v>0.44</c:v>
                </c:pt>
                <c:pt idx="23">
                  <c:v>0.46</c:v>
                </c:pt>
                <c:pt idx="24">
                  <c:v>0.48</c:v>
                </c:pt>
                <c:pt idx="25">
                  <c:v>0.5</c:v>
                </c:pt>
                <c:pt idx="26">
                  <c:v>0.52</c:v>
                </c:pt>
                <c:pt idx="27">
                  <c:v>0.54</c:v>
                </c:pt>
                <c:pt idx="28">
                  <c:v>0.56000000000000005</c:v>
                </c:pt>
                <c:pt idx="29">
                  <c:v>0.57999999999999996</c:v>
                </c:pt>
                <c:pt idx="30">
                  <c:v>0.6</c:v>
                </c:pt>
                <c:pt idx="31">
                  <c:v>0.62</c:v>
                </c:pt>
                <c:pt idx="32">
                  <c:v>0.64</c:v>
                </c:pt>
                <c:pt idx="33">
                  <c:v>0.66</c:v>
                </c:pt>
                <c:pt idx="34">
                  <c:v>0.68</c:v>
                </c:pt>
                <c:pt idx="35">
                  <c:v>0.7</c:v>
                </c:pt>
                <c:pt idx="36">
                  <c:v>0.72</c:v>
                </c:pt>
                <c:pt idx="37">
                  <c:v>0.74</c:v>
                </c:pt>
                <c:pt idx="38">
                  <c:v>0.76</c:v>
                </c:pt>
                <c:pt idx="39">
                  <c:v>0.78</c:v>
                </c:pt>
                <c:pt idx="40">
                  <c:v>0.8</c:v>
                </c:pt>
                <c:pt idx="41">
                  <c:v>0.82</c:v>
                </c:pt>
                <c:pt idx="42">
                  <c:v>0.84</c:v>
                </c:pt>
                <c:pt idx="43">
                  <c:v>0.86</c:v>
                </c:pt>
                <c:pt idx="44">
                  <c:v>0.88</c:v>
                </c:pt>
                <c:pt idx="45">
                  <c:v>0.9</c:v>
                </c:pt>
                <c:pt idx="46">
                  <c:v>0.92</c:v>
                </c:pt>
                <c:pt idx="47">
                  <c:v>0.94</c:v>
                </c:pt>
                <c:pt idx="48">
                  <c:v>0.96</c:v>
                </c:pt>
                <c:pt idx="49">
                  <c:v>0.98</c:v>
                </c:pt>
              </c:numCache>
            </c:numRef>
          </c:cat>
          <c:val>
            <c:numRef>
              <c:f>Sheet1!$C$2:$C$51</c:f>
              <c:numCache>
                <c:formatCode>General</c:formatCode>
                <c:ptCount val="50"/>
                <c:pt idx="0">
                  <c:v>7</c:v>
                </c:pt>
                <c:pt idx="1">
                  <c:v>6.6079999999999997</c:v>
                </c:pt>
                <c:pt idx="2">
                  <c:v>6.2320000000000011</c:v>
                </c:pt>
                <c:pt idx="3">
                  <c:v>5.8719999999999999</c:v>
                </c:pt>
                <c:pt idx="4">
                  <c:v>5.5280000000000005</c:v>
                </c:pt>
                <c:pt idx="5">
                  <c:v>5.2</c:v>
                </c:pt>
                <c:pt idx="6">
                  <c:v>4.8879999999999999</c:v>
                </c:pt>
                <c:pt idx="7">
                  <c:v>4.5919999999999996</c:v>
                </c:pt>
                <c:pt idx="8">
                  <c:v>4.3119999999999994</c:v>
                </c:pt>
                <c:pt idx="9">
                  <c:v>4.048</c:v>
                </c:pt>
                <c:pt idx="10">
                  <c:v>3.8</c:v>
                </c:pt>
                <c:pt idx="11">
                  <c:v>3.5680000000000005</c:v>
                </c:pt>
                <c:pt idx="12">
                  <c:v>3.3520000000000003</c:v>
                </c:pt>
                <c:pt idx="13">
                  <c:v>3.1520000000000001</c:v>
                </c:pt>
                <c:pt idx="14">
                  <c:v>2.968</c:v>
                </c:pt>
                <c:pt idx="15">
                  <c:v>2.8</c:v>
                </c:pt>
                <c:pt idx="16">
                  <c:v>2.6479999999999997</c:v>
                </c:pt>
                <c:pt idx="17">
                  <c:v>2.5119999999999996</c:v>
                </c:pt>
                <c:pt idx="18">
                  <c:v>2.3919999999999999</c:v>
                </c:pt>
                <c:pt idx="19">
                  <c:v>2.2879999999999998</c:v>
                </c:pt>
                <c:pt idx="20">
                  <c:v>2.1999999999999997</c:v>
                </c:pt>
                <c:pt idx="21">
                  <c:v>2.1280000000000001</c:v>
                </c:pt>
                <c:pt idx="22">
                  <c:v>2.0720000000000001</c:v>
                </c:pt>
                <c:pt idx="23">
                  <c:v>2.032</c:v>
                </c:pt>
                <c:pt idx="24">
                  <c:v>2.008</c:v>
                </c:pt>
                <c:pt idx="25">
                  <c:v>2</c:v>
                </c:pt>
                <c:pt idx="26">
                  <c:v>2.008</c:v>
                </c:pt>
                <c:pt idx="27">
                  <c:v>2.032</c:v>
                </c:pt>
                <c:pt idx="28">
                  <c:v>2.0720000000000001</c:v>
                </c:pt>
                <c:pt idx="29">
                  <c:v>2.1279999999999997</c:v>
                </c:pt>
                <c:pt idx="30">
                  <c:v>2.1999999999999997</c:v>
                </c:pt>
                <c:pt idx="31">
                  <c:v>2.2879999999999998</c:v>
                </c:pt>
                <c:pt idx="32">
                  <c:v>2.3919999999999999</c:v>
                </c:pt>
                <c:pt idx="33">
                  <c:v>2.5120000000000005</c:v>
                </c:pt>
                <c:pt idx="34">
                  <c:v>2.6480000000000006</c:v>
                </c:pt>
                <c:pt idx="35">
                  <c:v>2.8</c:v>
                </c:pt>
                <c:pt idx="36">
                  <c:v>2.968</c:v>
                </c:pt>
                <c:pt idx="37">
                  <c:v>3.1520000000000001</c:v>
                </c:pt>
                <c:pt idx="38">
                  <c:v>3.3520000000000003</c:v>
                </c:pt>
                <c:pt idx="39">
                  <c:v>3.5680000000000005</c:v>
                </c:pt>
                <c:pt idx="40">
                  <c:v>3.8000000000000007</c:v>
                </c:pt>
                <c:pt idx="41">
                  <c:v>4.0479999999999992</c:v>
                </c:pt>
                <c:pt idx="42">
                  <c:v>4.3119999999999994</c:v>
                </c:pt>
                <c:pt idx="43">
                  <c:v>4.5919999999999996</c:v>
                </c:pt>
                <c:pt idx="44">
                  <c:v>4.8879999999999999</c:v>
                </c:pt>
                <c:pt idx="45">
                  <c:v>5.2</c:v>
                </c:pt>
                <c:pt idx="46">
                  <c:v>5.5280000000000005</c:v>
                </c:pt>
                <c:pt idx="47">
                  <c:v>5.871999999999999</c:v>
                </c:pt>
                <c:pt idx="48">
                  <c:v>6.2319999999999993</c:v>
                </c:pt>
                <c:pt idx="49">
                  <c:v>6.6079999999999997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Canyon</c:v>
                </c:pt>
              </c:strCache>
            </c:strRef>
          </c:tx>
          <c:cat>
            <c:numRef>
              <c:f>Sheet1!$A$2:$A$51</c:f>
              <c:numCache>
                <c:formatCode>General</c:formatCode>
                <c:ptCount val="50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0.2</c:v>
                </c:pt>
                <c:pt idx="11">
                  <c:v>0.22</c:v>
                </c:pt>
                <c:pt idx="12">
                  <c:v>0.24</c:v>
                </c:pt>
                <c:pt idx="13">
                  <c:v>0.26</c:v>
                </c:pt>
                <c:pt idx="14">
                  <c:v>0.28000000000000003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</c:v>
                </c:pt>
                <c:pt idx="19">
                  <c:v>0.38</c:v>
                </c:pt>
                <c:pt idx="20">
                  <c:v>0.4</c:v>
                </c:pt>
                <c:pt idx="21">
                  <c:v>0.42</c:v>
                </c:pt>
                <c:pt idx="22">
                  <c:v>0.44</c:v>
                </c:pt>
                <c:pt idx="23">
                  <c:v>0.46</c:v>
                </c:pt>
                <c:pt idx="24">
                  <c:v>0.48</c:v>
                </c:pt>
                <c:pt idx="25">
                  <c:v>0.5</c:v>
                </c:pt>
                <c:pt idx="26">
                  <c:v>0.52</c:v>
                </c:pt>
                <c:pt idx="27">
                  <c:v>0.54</c:v>
                </c:pt>
                <c:pt idx="28">
                  <c:v>0.56000000000000005</c:v>
                </c:pt>
                <c:pt idx="29">
                  <c:v>0.57999999999999996</c:v>
                </c:pt>
                <c:pt idx="30">
                  <c:v>0.6</c:v>
                </c:pt>
                <c:pt idx="31">
                  <c:v>0.62</c:v>
                </c:pt>
                <c:pt idx="32">
                  <c:v>0.64</c:v>
                </c:pt>
                <c:pt idx="33">
                  <c:v>0.66</c:v>
                </c:pt>
                <c:pt idx="34">
                  <c:v>0.68</c:v>
                </c:pt>
                <c:pt idx="35">
                  <c:v>0.7</c:v>
                </c:pt>
                <c:pt idx="36">
                  <c:v>0.72</c:v>
                </c:pt>
                <c:pt idx="37">
                  <c:v>0.74</c:v>
                </c:pt>
                <c:pt idx="38">
                  <c:v>0.76</c:v>
                </c:pt>
                <c:pt idx="39">
                  <c:v>0.78</c:v>
                </c:pt>
                <c:pt idx="40">
                  <c:v>0.8</c:v>
                </c:pt>
                <c:pt idx="41">
                  <c:v>0.82</c:v>
                </c:pt>
                <c:pt idx="42">
                  <c:v>0.84</c:v>
                </c:pt>
                <c:pt idx="43">
                  <c:v>0.86</c:v>
                </c:pt>
                <c:pt idx="44">
                  <c:v>0.88</c:v>
                </c:pt>
                <c:pt idx="45">
                  <c:v>0.9</c:v>
                </c:pt>
                <c:pt idx="46">
                  <c:v>0.92</c:v>
                </c:pt>
                <c:pt idx="47">
                  <c:v>0.94</c:v>
                </c:pt>
                <c:pt idx="48">
                  <c:v>0.96</c:v>
                </c:pt>
                <c:pt idx="49">
                  <c:v>0.98</c:v>
                </c:pt>
              </c:numCache>
            </c:numRef>
          </c:cat>
          <c:val>
            <c:numRef>
              <c:f>Sheet1!$D$2:$D$51</c:f>
              <c:numCache>
                <c:formatCode>General</c:formatCode>
                <c:ptCount val="50"/>
                <c:pt idx="0">
                  <c:v>17</c:v>
                </c:pt>
                <c:pt idx="1">
                  <c:v>15.04</c:v>
                </c:pt>
                <c:pt idx="2">
                  <c:v>13.16</c:v>
                </c:pt>
                <c:pt idx="3">
                  <c:v>11.36</c:v>
                </c:pt>
                <c:pt idx="4">
                  <c:v>9.64</c:v>
                </c:pt>
                <c:pt idx="5">
                  <c:v>8</c:v>
                </c:pt>
                <c:pt idx="6">
                  <c:v>6.4399999999999995</c:v>
                </c:pt>
                <c:pt idx="7">
                  <c:v>4.9599999999999991</c:v>
                </c:pt>
                <c:pt idx="8">
                  <c:v>3.5599999999999987</c:v>
                </c:pt>
                <c:pt idx="9">
                  <c:v>2.2400000000000002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1.0000000000000018</c:v>
                </c:pt>
                <c:pt idx="41">
                  <c:v>2.2399999999999967</c:v>
                </c:pt>
                <c:pt idx="42">
                  <c:v>3.5599999999999987</c:v>
                </c:pt>
                <c:pt idx="43">
                  <c:v>4.9599999999999991</c:v>
                </c:pt>
                <c:pt idx="44">
                  <c:v>6.4399999999999995</c:v>
                </c:pt>
                <c:pt idx="45">
                  <c:v>8</c:v>
                </c:pt>
                <c:pt idx="46">
                  <c:v>9.6400000000000041</c:v>
                </c:pt>
                <c:pt idx="47">
                  <c:v>11.359999999999996</c:v>
                </c:pt>
                <c:pt idx="48">
                  <c:v>13.159999999999997</c:v>
                </c:pt>
                <c:pt idx="49">
                  <c:v>15.04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Wall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effectLst>
              <a:outerShdw blurRad="127000" dist="50800" dir="5400000" algn="t" rotWithShape="0">
                <a:prstClr val="black"/>
              </a:outerShdw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 prstMaterial="plastic">
              <a:bevelT w="101600"/>
            </a:sp3d>
          </c:spPr>
          <c:cat>
            <c:numRef>
              <c:f>Sheet1!$A$2:$A$51</c:f>
              <c:numCache>
                <c:formatCode>General</c:formatCode>
                <c:ptCount val="50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0.2</c:v>
                </c:pt>
                <c:pt idx="11">
                  <c:v>0.22</c:v>
                </c:pt>
                <c:pt idx="12">
                  <c:v>0.24</c:v>
                </c:pt>
                <c:pt idx="13">
                  <c:v>0.26</c:v>
                </c:pt>
                <c:pt idx="14">
                  <c:v>0.28000000000000003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</c:v>
                </c:pt>
                <c:pt idx="19">
                  <c:v>0.38</c:v>
                </c:pt>
                <c:pt idx="20">
                  <c:v>0.4</c:v>
                </c:pt>
                <c:pt idx="21">
                  <c:v>0.42</c:v>
                </c:pt>
                <c:pt idx="22">
                  <c:v>0.44</c:v>
                </c:pt>
                <c:pt idx="23">
                  <c:v>0.46</c:v>
                </c:pt>
                <c:pt idx="24">
                  <c:v>0.48</c:v>
                </c:pt>
                <c:pt idx="25">
                  <c:v>0.5</c:v>
                </c:pt>
                <c:pt idx="26">
                  <c:v>0.52</c:v>
                </c:pt>
                <c:pt idx="27">
                  <c:v>0.54</c:v>
                </c:pt>
                <c:pt idx="28">
                  <c:v>0.56000000000000005</c:v>
                </c:pt>
                <c:pt idx="29">
                  <c:v>0.57999999999999996</c:v>
                </c:pt>
                <c:pt idx="30">
                  <c:v>0.6</c:v>
                </c:pt>
                <c:pt idx="31">
                  <c:v>0.62</c:v>
                </c:pt>
                <c:pt idx="32">
                  <c:v>0.64</c:v>
                </c:pt>
                <c:pt idx="33">
                  <c:v>0.66</c:v>
                </c:pt>
                <c:pt idx="34">
                  <c:v>0.68</c:v>
                </c:pt>
                <c:pt idx="35">
                  <c:v>0.7</c:v>
                </c:pt>
                <c:pt idx="36">
                  <c:v>0.72</c:v>
                </c:pt>
                <c:pt idx="37">
                  <c:v>0.74</c:v>
                </c:pt>
                <c:pt idx="38">
                  <c:v>0.76</c:v>
                </c:pt>
                <c:pt idx="39">
                  <c:v>0.78</c:v>
                </c:pt>
                <c:pt idx="40">
                  <c:v>0.8</c:v>
                </c:pt>
                <c:pt idx="41">
                  <c:v>0.82</c:v>
                </c:pt>
                <c:pt idx="42">
                  <c:v>0.84</c:v>
                </c:pt>
                <c:pt idx="43">
                  <c:v>0.86</c:v>
                </c:pt>
                <c:pt idx="44">
                  <c:v>0.88</c:v>
                </c:pt>
                <c:pt idx="45">
                  <c:v>0.9</c:v>
                </c:pt>
                <c:pt idx="46">
                  <c:v>0.92</c:v>
                </c:pt>
                <c:pt idx="47">
                  <c:v>0.94</c:v>
                </c:pt>
                <c:pt idx="48">
                  <c:v>0.96</c:v>
                </c:pt>
                <c:pt idx="49">
                  <c:v>0.98</c:v>
                </c:pt>
              </c:numCache>
            </c:numRef>
          </c:cat>
          <c:val>
            <c:numRef>
              <c:f>Sheet1!$E$2:$E$51</c:f>
              <c:numCache>
                <c:formatCode>General</c:formatCode>
                <c:ptCount val="50"/>
                <c:pt idx="0">
                  <c:v>17</c:v>
                </c:pt>
                <c:pt idx="1">
                  <c:v>15.04</c:v>
                </c:pt>
                <c:pt idx="2">
                  <c:v>13.16</c:v>
                </c:pt>
                <c:pt idx="3">
                  <c:v>11.36</c:v>
                </c:pt>
                <c:pt idx="4">
                  <c:v>9.64</c:v>
                </c:pt>
                <c:pt idx="5">
                  <c:v>8</c:v>
                </c:pt>
                <c:pt idx="6">
                  <c:v>6.4399999999999995</c:v>
                </c:pt>
                <c:pt idx="7">
                  <c:v>4.9599999999999991</c:v>
                </c:pt>
                <c:pt idx="8">
                  <c:v>4.3119999999999994</c:v>
                </c:pt>
                <c:pt idx="9">
                  <c:v>4.048</c:v>
                </c:pt>
                <c:pt idx="10">
                  <c:v>3.8</c:v>
                </c:pt>
                <c:pt idx="11">
                  <c:v>3.5680000000000005</c:v>
                </c:pt>
                <c:pt idx="12">
                  <c:v>3.3520000000000003</c:v>
                </c:pt>
                <c:pt idx="13">
                  <c:v>3.1520000000000001</c:v>
                </c:pt>
                <c:pt idx="14">
                  <c:v>2.968</c:v>
                </c:pt>
                <c:pt idx="15">
                  <c:v>2.8</c:v>
                </c:pt>
                <c:pt idx="16">
                  <c:v>2.6479999999999997</c:v>
                </c:pt>
                <c:pt idx="17">
                  <c:v>2.5119999999999996</c:v>
                </c:pt>
                <c:pt idx="18">
                  <c:v>2.3919999999999999</c:v>
                </c:pt>
                <c:pt idx="19">
                  <c:v>2.2879999999999998</c:v>
                </c:pt>
                <c:pt idx="20">
                  <c:v>2.2000000000000002</c:v>
                </c:pt>
                <c:pt idx="21">
                  <c:v>2.2000000000000002</c:v>
                </c:pt>
                <c:pt idx="22">
                  <c:v>2.2000000000000002</c:v>
                </c:pt>
                <c:pt idx="23">
                  <c:v>2.2000000000000002</c:v>
                </c:pt>
                <c:pt idx="24">
                  <c:v>2.2000000000000002</c:v>
                </c:pt>
                <c:pt idx="25">
                  <c:v>2.2000000000000002</c:v>
                </c:pt>
                <c:pt idx="26">
                  <c:v>2.2000000000000002</c:v>
                </c:pt>
                <c:pt idx="27">
                  <c:v>2.2000000000000002</c:v>
                </c:pt>
                <c:pt idx="28">
                  <c:v>2.2000000000000002</c:v>
                </c:pt>
                <c:pt idx="29">
                  <c:v>2.2000000000000002</c:v>
                </c:pt>
                <c:pt idx="30">
                  <c:v>2.2000000000000002</c:v>
                </c:pt>
                <c:pt idx="31">
                  <c:v>2.2879999999999998</c:v>
                </c:pt>
                <c:pt idx="32">
                  <c:v>2.3919999999999999</c:v>
                </c:pt>
                <c:pt idx="33">
                  <c:v>2.5120000000000005</c:v>
                </c:pt>
                <c:pt idx="34">
                  <c:v>2.6480000000000006</c:v>
                </c:pt>
                <c:pt idx="35">
                  <c:v>2.8</c:v>
                </c:pt>
                <c:pt idx="36">
                  <c:v>2.968</c:v>
                </c:pt>
                <c:pt idx="37">
                  <c:v>3.1520000000000001</c:v>
                </c:pt>
                <c:pt idx="38">
                  <c:v>3.3520000000000003</c:v>
                </c:pt>
                <c:pt idx="39">
                  <c:v>3.5680000000000005</c:v>
                </c:pt>
                <c:pt idx="40">
                  <c:v>3.8000000000000007</c:v>
                </c:pt>
                <c:pt idx="41">
                  <c:v>4.0479999999999992</c:v>
                </c:pt>
                <c:pt idx="42">
                  <c:v>4.3119999999999994</c:v>
                </c:pt>
                <c:pt idx="43">
                  <c:v>4.9599999999999991</c:v>
                </c:pt>
                <c:pt idx="44">
                  <c:v>6.4399999999999995</c:v>
                </c:pt>
                <c:pt idx="45">
                  <c:v>8</c:v>
                </c:pt>
                <c:pt idx="46">
                  <c:v>9.6400000000000041</c:v>
                </c:pt>
                <c:pt idx="47">
                  <c:v>11.359999999999996</c:v>
                </c:pt>
                <c:pt idx="48">
                  <c:v>13.159999999999997</c:v>
                </c:pt>
                <c:pt idx="49">
                  <c:v>15.04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5185024"/>
        <c:axId val="167657472"/>
      </c:areaChart>
      <c:catAx>
        <c:axId val="325185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7657472"/>
        <c:crosses val="autoZero"/>
        <c:auto val="1"/>
        <c:lblAlgn val="ctr"/>
        <c:lblOffset val="100"/>
        <c:noMultiLvlLbl val="0"/>
      </c:catAx>
      <c:valAx>
        <c:axId val="16765747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25185024"/>
        <c:crosses val="autoZero"/>
        <c:crossBetween val="midCat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28170F3-AA36-4B1B-8FEE-526D6D64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07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9" name="Picture 12" descr="brutus w_typ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858000" y="1524000"/>
            <a:ext cx="21336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F0967D-37C4-4C31-92F0-B6755DFAB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5DB4E-9ADC-40FB-B05F-15DCFD62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8094-0350-400A-B16E-03287A157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4DFB-D5A3-4D90-A69E-E1609B56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FD08-C512-4AE2-96D1-B4C6704CA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DD40-55A3-45BF-8B80-33B3902B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4427-5AE0-44E7-A370-FAC78F955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C10B-EAC1-4E01-9B56-32863A2F8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EFAF-49D4-4227-BE16-158378E7E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FB70-8254-4060-9370-57E33D617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0DD5-CB3D-4645-B9AB-C8B736A88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7119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367898CF-4241-424D-B22C-001CC68EC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1" descr="brutus w_type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010400" y="152400"/>
            <a:ext cx="1524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picogen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Procedural Content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Lab1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600" dirty="0" smtClean="0"/>
              <a:t>CSE </a:t>
            </a:r>
            <a:r>
              <a:rPr lang="en-US" sz="3600" dirty="0" smtClean="0"/>
              <a:t>788</a:t>
            </a:r>
            <a:endParaRPr lang="en-US" sz="3600" dirty="0" smtClean="0"/>
          </a:p>
          <a:p>
            <a:pPr algn="ctr" eaLnBrk="1" hangingPunct="1">
              <a:lnSpc>
                <a:spcPct val="90000"/>
              </a:lnSpc>
            </a:pPr>
            <a:r>
              <a:rPr lang="en-US" sz="3600" dirty="0" smtClean="0"/>
              <a:t>Prof. Roger Crawfis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119938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Canyon walk-thru</a:t>
            </a:r>
            <a:endParaRPr lang="en-US" dirty="0" smtClean="0"/>
          </a:p>
        </p:txBody>
      </p:sp>
      <p:pic>
        <p:nvPicPr>
          <p:cNvPr id="1026" name="Picture 2" descr="http://www.gugila.com/images/gwrts/canyon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96" y="1600200"/>
            <a:ext cx="919238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ugila.com/images/gwrts/alpineValley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1514666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45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1D Valley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Add </a:t>
            </a:r>
            <a:r>
              <a:rPr lang="en-US" dirty="0"/>
              <a:t>a flat floor.</a:t>
            </a:r>
          </a:p>
          <a:p>
            <a:r>
              <a:rPr lang="en-US" dirty="0" smtClean="0"/>
              <a:t>Carve out two parabolas:</a:t>
            </a:r>
          </a:p>
          <a:p>
            <a:pPr lvl="1"/>
            <a:r>
              <a:rPr lang="en-US" dirty="0" smtClean="0"/>
              <a:t>Debris</a:t>
            </a:r>
          </a:p>
          <a:p>
            <a:pPr lvl="1"/>
            <a:r>
              <a:rPr lang="en-US" dirty="0" smtClean="0"/>
              <a:t>Wall</a:t>
            </a:r>
          </a:p>
          <a:p>
            <a:r>
              <a:rPr lang="en-US" dirty="0"/>
              <a:t>Offset </a:t>
            </a:r>
            <a:r>
              <a:rPr lang="en-US" dirty="0" smtClean="0"/>
              <a:t>parabolas</a:t>
            </a:r>
            <a:r>
              <a:rPr lang="en-US" dirty="0"/>
              <a:t>.</a:t>
            </a:r>
          </a:p>
          <a:p>
            <a:r>
              <a:rPr lang="en-US" dirty="0" smtClean="0"/>
              <a:t>Take the max of all.</a:t>
            </a:r>
          </a:p>
          <a:p>
            <a:r>
              <a:rPr lang="en-US" dirty="0" smtClean="0"/>
              <a:t>Add noise or fractal.</a:t>
            </a:r>
          </a:p>
          <a:p>
            <a:r>
              <a:rPr lang="en-US" dirty="0" smtClean="0"/>
              <a:t>Take min with mountains.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5658687"/>
              </p:ext>
            </p:extLst>
          </p:nvPr>
        </p:nvGraphicFramePr>
        <p:xfrm>
          <a:off x="4648200" y="1600200"/>
          <a:ext cx="3886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747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 animBg="0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Canyon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For a canyon, the valley profile cure needs to be swept through some space.</a:t>
            </a:r>
          </a:p>
          <a:p>
            <a:r>
              <a:rPr lang="en-US" dirty="0" smtClean="0"/>
              <a:t>Start with a line or curve:</a:t>
            </a:r>
          </a:p>
          <a:p>
            <a:pPr lvl="1"/>
            <a:r>
              <a:rPr lang="en-US" dirty="0" smtClean="0"/>
              <a:t>Subdivide it and displace.</a:t>
            </a:r>
          </a:p>
          <a:p>
            <a:pPr lvl="1"/>
            <a:r>
              <a:rPr lang="en-US" dirty="0" smtClean="0"/>
              <a:t>Orient valley perpendicular to the curve.</a:t>
            </a:r>
          </a:p>
          <a:p>
            <a:pPr lvl="1"/>
            <a:r>
              <a:rPr lang="en-US" dirty="0" smtClean="0"/>
              <a:t>Adjust parameters as the curve is swept.</a:t>
            </a:r>
          </a:p>
          <a:p>
            <a:pPr lvl="2"/>
            <a:r>
              <a:rPr lang="en-US" dirty="0" smtClean="0"/>
              <a:t>Not shown here.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20" y="2042160"/>
            <a:ext cx="3108960" cy="3535680"/>
          </a:xfrm>
        </p:spPr>
      </p:pic>
      <p:sp>
        <p:nvSpPr>
          <p:cNvPr id="5" name="Rectangle 4"/>
          <p:cNvSpPr/>
          <p:nvPr/>
        </p:nvSpPr>
        <p:spPr bwMode="auto">
          <a:xfrm>
            <a:off x="4800600" y="2057400"/>
            <a:ext cx="3657600" cy="381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start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305331" y="2462543"/>
            <a:ext cx="2879002" cy="2743200"/>
          </a:xfrm>
          <a:custGeom>
            <a:avLst/>
            <a:gdLst>
              <a:gd name="connsiteX0" fmla="*/ 0 w 2879002"/>
              <a:gd name="connsiteY0" fmla="*/ 0 h 2743200"/>
              <a:gd name="connsiteX1" fmla="*/ 932507 w 2879002"/>
              <a:gd name="connsiteY1" fmla="*/ 525101 h 2743200"/>
              <a:gd name="connsiteX2" fmla="*/ 588475 w 2879002"/>
              <a:gd name="connsiteY2" fmla="*/ 1720158 h 2743200"/>
              <a:gd name="connsiteX3" fmla="*/ 2127564 w 2879002"/>
              <a:gd name="connsiteY3" fmla="*/ 2616451 h 2743200"/>
              <a:gd name="connsiteX4" fmla="*/ 2879002 w 2879002"/>
              <a:gd name="connsiteY4" fmla="*/ 2743200 h 2743200"/>
              <a:gd name="connsiteX0" fmla="*/ 0 w 2879002"/>
              <a:gd name="connsiteY0" fmla="*/ 0 h 2743200"/>
              <a:gd name="connsiteX1" fmla="*/ 932507 w 2879002"/>
              <a:gd name="connsiteY1" fmla="*/ 525101 h 2743200"/>
              <a:gd name="connsiteX2" fmla="*/ 588475 w 2879002"/>
              <a:gd name="connsiteY2" fmla="*/ 1720158 h 2743200"/>
              <a:gd name="connsiteX3" fmla="*/ 2335794 w 2879002"/>
              <a:gd name="connsiteY3" fmla="*/ 1665837 h 2743200"/>
              <a:gd name="connsiteX4" fmla="*/ 2127564 w 2879002"/>
              <a:gd name="connsiteY4" fmla="*/ 2616451 h 2743200"/>
              <a:gd name="connsiteX5" fmla="*/ 2879002 w 2879002"/>
              <a:gd name="connsiteY5" fmla="*/ 2743200 h 2743200"/>
              <a:gd name="connsiteX0" fmla="*/ 0 w 2879002"/>
              <a:gd name="connsiteY0" fmla="*/ 0 h 2743200"/>
              <a:gd name="connsiteX1" fmla="*/ 932507 w 2879002"/>
              <a:gd name="connsiteY1" fmla="*/ 525101 h 2743200"/>
              <a:gd name="connsiteX2" fmla="*/ 588475 w 2879002"/>
              <a:gd name="connsiteY2" fmla="*/ 1720158 h 2743200"/>
              <a:gd name="connsiteX3" fmla="*/ 2335794 w 2879002"/>
              <a:gd name="connsiteY3" fmla="*/ 1665837 h 2743200"/>
              <a:gd name="connsiteX4" fmla="*/ 2127564 w 2879002"/>
              <a:gd name="connsiteY4" fmla="*/ 2616451 h 2743200"/>
              <a:gd name="connsiteX5" fmla="*/ 2879002 w 2879002"/>
              <a:gd name="connsiteY5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002" h="2743200">
                <a:moveTo>
                  <a:pt x="0" y="0"/>
                </a:moveTo>
                <a:lnTo>
                  <a:pt x="932507" y="525101"/>
                </a:lnTo>
                <a:lnTo>
                  <a:pt x="588475" y="1720158"/>
                </a:lnTo>
                <a:cubicBezTo>
                  <a:pt x="860079" y="1883120"/>
                  <a:pt x="2027976" y="1656784"/>
                  <a:pt x="2335794" y="1665837"/>
                </a:cubicBezTo>
                <a:lnTo>
                  <a:pt x="2127564" y="2616451"/>
                </a:lnTo>
                <a:lnTo>
                  <a:pt x="2879002" y="2743200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8" idx="0"/>
          </p:cNvCxnSpPr>
          <p:nvPr/>
        </p:nvCxnSpPr>
        <p:spPr bwMode="auto">
          <a:xfrm>
            <a:off x="5305331" y="2462543"/>
            <a:ext cx="2879002" cy="2743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843546" y="53340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57400"/>
            <a:ext cx="3657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9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Canyon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Create a color map</a:t>
            </a:r>
          </a:p>
          <a:p>
            <a:pPr lvl="1"/>
            <a:r>
              <a:rPr lang="en-US" dirty="0" smtClean="0"/>
              <a:t>Based on height</a:t>
            </a:r>
          </a:p>
          <a:p>
            <a:pPr lvl="1"/>
            <a:r>
              <a:rPr lang="en-US" dirty="0" smtClean="0"/>
              <a:t>Based on slope</a:t>
            </a:r>
          </a:p>
          <a:p>
            <a:pPr lvl="1"/>
            <a:r>
              <a:rPr lang="en-US" dirty="0" smtClean="0"/>
              <a:t>Based on classification</a:t>
            </a:r>
          </a:p>
          <a:p>
            <a:pPr lvl="1"/>
            <a:r>
              <a:rPr lang="en-US" dirty="0" smtClean="0"/>
              <a:t>Adds some randomness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20" y="2042160"/>
            <a:ext cx="3108960" cy="3535680"/>
          </a:xfrm>
        </p:spPr>
      </p:pic>
    </p:spTree>
    <p:extLst>
      <p:ext uri="{BB962C8B-B14F-4D97-AF65-F5344CB8AC3E}">
        <p14:creationId xmlns:p14="http://schemas.microsoft.com/office/powerpoint/2010/main" val="2490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Credit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 river or a road</a:t>
            </a:r>
          </a:p>
          <a:p>
            <a:pPr lvl="1"/>
            <a:r>
              <a:rPr lang="en-US" dirty="0" smtClean="0"/>
              <a:t>Easiest would be to add a lower portion to the valley curve.</a:t>
            </a:r>
          </a:p>
          <a:p>
            <a:pPr lvl="2"/>
            <a:r>
              <a:rPr lang="en-US" dirty="0" smtClean="0"/>
              <a:t>Color the bottom and add a flat water plane.</a:t>
            </a:r>
          </a:p>
          <a:p>
            <a:r>
              <a:rPr lang="en-US" dirty="0" smtClean="0"/>
              <a:t>Add a Sky layer, sky box, etc.</a:t>
            </a:r>
          </a:p>
          <a:p>
            <a:r>
              <a:rPr lang="en-US" dirty="0" smtClean="0"/>
              <a:t>Render it in 3D using whatever:</a:t>
            </a:r>
          </a:p>
          <a:p>
            <a:pPr lvl="1"/>
            <a:r>
              <a:rPr lang="en-US" dirty="0">
                <a:hlinkClick r:id="rId2"/>
              </a:rPr>
              <a:t>http://picogen.org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turn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Images of the height, color, roughness.</a:t>
            </a:r>
          </a:p>
          <a:p>
            <a:pPr lvl="1"/>
            <a:r>
              <a:rPr lang="en-US" dirty="0" smtClean="0"/>
              <a:t>You do not need to render it in 3D.</a:t>
            </a:r>
          </a:p>
          <a:p>
            <a:r>
              <a:rPr lang="en-US" dirty="0" smtClean="0"/>
              <a:t>Description on how you generated.</a:t>
            </a:r>
          </a:p>
          <a:p>
            <a:r>
              <a:rPr lang="en-US" dirty="0" smtClean="0"/>
              <a:t>3-4 </a:t>
            </a:r>
            <a:r>
              <a:rPr lang="en-US" dirty="0" err="1" smtClean="0"/>
              <a:t>Powerpoint</a:t>
            </a:r>
            <a:r>
              <a:rPr lang="en-US" dirty="0" smtClean="0"/>
              <a:t> slides that visual guide the class through your creation.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1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U_BrutusCrawfis">
  <a:themeElements>
    <a:clrScheme name="Radial 11">
      <a:dk1>
        <a:srgbClr val="000000"/>
      </a:dk1>
      <a:lt1>
        <a:srgbClr val="FFFFFF"/>
      </a:lt1>
      <a:dk2>
        <a:srgbClr val="FFFFFF"/>
      </a:dk2>
      <a:lt2>
        <a:srgbClr val="817F3F"/>
      </a:lt2>
      <a:accent1>
        <a:srgbClr val="C0C0C0"/>
      </a:accent1>
      <a:accent2>
        <a:srgbClr val="C30000"/>
      </a:accent2>
      <a:accent3>
        <a:srgbClr val="FFFFFF"/>
      </a:accent3>
      <a:accent4>
        <a:srgbClr val="000000"/>
      </a:accent4>
      <a:accent5>
        <a:srgbClr val="DCDCDC"/>
      </a:accent5>
      <a:accent6>
        <a:srgbClr val="B00000"/>
      </a:accent6>
      <a:hlink>
        <a:srgbClr val="3101FF"/>
      </a:hlink>
      <a:folHlink>
        <a:srgbClr val="0000FF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1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C0C0C0"/>
        </a:accent1>
        <a:accent2>
          <a:srgbClr val="C3000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00000"/>
        </a:accent6>
        <a:hlink>
          <a:srgbClr val="3101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OSU_BrutusCrawfis</Template>
  <TotalTime>206</TotalTime>
  <Words>210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OSU_BrutusCrawfis</vt:lpstr>
      <vt:lpstr>Procedural Content  Lab1</vt:lpstr>
      <vt:lpstr>Canyon walk-thru</vt:lpstr>
      <vt:lpstr>PowerPoint Presentation</vt:lpstr>
      <vt:lpstr>Making a 1D Valley</vt:lpstr>
      <vt:lpstr>Making a Canyon</vt:lpstr>
      <vt:lpstr>Making a Canyon</vt:lpstr>
      <vt:lpstr>Extra Credit</vt:lpstr>
      <vt:lpstr>What to turn in</vt:lpstr>
    </vt:vector>
  </TitlesOfParts>
  <Company>Department Of Computer Science And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Procedural Content  Lab1</dc:title>
  <dc:creator>Roger Crawfis</dc:creator>
  <cp:lastModifiedBy>Roger Crawfis</cp:lastModifiedBy>
  <cp:revision>11</cp:revision>
  <dcterms:created xsi:type="dcterms:W3CDTF">2012-01-10T18:57:08Z</dcterms:created>
  <dcterms:modified xsi:type="dcterms:W3CDTF">2012-01-10T22:23:24Z</dcterms:modified>
</cp:coreProperties>
</file>